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3f6bb785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3f6bb785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f6bb785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f6bb785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3f6bb785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3f6bb785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3f6bb785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3f6bb785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3f6bb785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3f6bb785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3f6bb785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3f6bb785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8430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r>
              <a:rPr lang="en-GB"/>
              <a:t>ow can we effectively build metro stations?</a:t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996750" y="4291875"/>
            <a:ext cx="41019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-Shlok Agarwalla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8839201" cy="2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4294967295" type="ctrTitle"/>
          </p:nvPr>
        </p:nvSpPr>
        <p:spPr>
          <a:xfrm>
            <a:off x="152400" y="3210175"/>
            <a:ext cx="88392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Chicago Taxi Data: </a:t>
            </a:r>
            <a:r>
              <a:rPr lang="en-GB" sz="2400"/>
              <a:t>data.cityofchicago.org/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Important Columns: Trip Start location, Trip End location.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108905"/>
            <a:ext cx="8628952" cy="492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r>
              <a:rPr lang="en-GB"/>
              <a:t>ow many metro stations should we build?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41" y="1144125"/>
            <a:ext cx="5088324" cy="36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268950" y="2571750"/>
            <a:ext cx="1512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WCSS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5" y="0"/>
            <a:ext cx="90105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84" y="0"/>
            <a:ext cx="88490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